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Inconsolata"/>
      <p:regular r:id="rId16"/>
    </p:embeddedFont>
    <p:embeddedFont>
      <p:font typeface="Inconsolata"/>
      <p:regular r:id="rId17"/>
    </p:embeddedFont>
    <p:embeddedFont>
      <p:font typeface="Fira Sans"/>
      <p:regular r:id="rId18"/>
    </p:embeddedFont>
    <p:embeddedFont>
      <p:font typeface="Fira Sans"/>
      <p:regular r:id="rId19"/>
    </p:embeddedFont>
    <p:embeddedFont>
      <p:font typeface="Fira Sans"/>
      <p:regular r:id="rId20"/>
    </p:embeddedFont>
    <p:embeddedFont>
      <p:font typeface="Fira Sans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691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Nationwide Distribution Company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26172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Optimizing salesman routes for efficiency and profitability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87978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Ranjith Kumar R - 192210687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3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Challenges in Route Optimization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963811" y="3571875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86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Traffic Congestion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7728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Unexpected delays and wasted time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9" name="Text 6"/>
          <p:cNvSpPr/>
          <p:nvPr/>
        </p:nvSpPr>
        <p:spPr>
          <a:xfrm>
            <a:off x="4855488" y="3571875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868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Distance and Time Constraints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331613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Balancing coverage with time constraints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393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3" name="Text 10"/>
          <p:cNvSpPr/>
          <p:nvPr/>
        </p:nvSpPr>
        <p:spPr>
          <a:xfrm>
            <a:off x="963811" y="5624393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39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Dynamic Conditions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298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Weather, road closures, and unexpected events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5393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4855488" y="5624393"/>
            <a:ext cx="17014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539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Delivery Deadlines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6029801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Meeting customer expectations and deadlines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102055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Factors Affecting Route Optimization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Locations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Geographic distribution of customers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Delivery Windows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Specific timeframes for deliveries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Delivery Volume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Quantity of goods to be delivered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7551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Collection and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33236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260050"/>
            <a:ext cx="29754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Historical Sales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75046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Past customer orders and delivery patterns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33236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433550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260050"/>
            <a:ext cx="3117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Real-time Traffic Data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75046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Traffic conditions, road closures, and accidents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29902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433550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56716"/>
            <a:ext cx="31171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Customer Location Data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4713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Precise addresses and coordinates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4929902"/>
            <a:ext cx="3664863" cy="2024182"/>
          </a:xfrm>
          <a:prstGeom prst="roundRect">
            <a:avLst>
              <a:gd name="adj" fmla="val 1681"/>
            </a:avLst>
          </a:prstGeom>
          <a:solidFill>
            <a:srgbClr val="433550"/>
          </a:solidFill>
          <a:ln/>
        </p:spPr>
      </p:sp>
      <p:sp>
        <p:nvSpPr>
          <p:cNvPr id="14" name="Text 11"/>
          <p:cNvSpPr/>
          <p:nvPr/>
        </p:nvSpPr>
        <p:spPr>
          <a:xfrm>
            <a:off x="4912281" y="5156716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Salesman Performance Data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2281" y="600146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Tracking delivery times and efficiency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Route Optimization Algorithms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3587829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Nearest Neighbor Algorithm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Simple and efficient, but not always optimal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Genetic Algorithm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Iterative optimization, evolving routes to find the best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3173849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Ant Colony Optimization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Inspired by ant behavior, finding shortest paths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949" y="576501"/>
            <a:ext cx="7678103" cy="13087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Implementing Route Optimization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5606" y="2199323"/>
            <a:ext cx="22860" cy="5453777"/>
          </a:xfrm>
          <a:prstGeom prst="roundRect">
            <a:avLst>
              <a:gd name="adj" fmla="val 137413"/>
            </a:avLst>
          </a:prstGeom>
          <a:solidFill>
            <a:srgbClr val="5C4E69"/>
          </a:solidFill>
          <a:ln/>
        </p:spPr>
      </p:sp>
      <p:sp>
        <p:nvSpPr>
          <p:cNvPr id="5" name="Shape 2"/>
          <p:cNvSpPr/>
          <p:nvPr/>
        </p:nvSpPr>
        <p:spPr>
          <a:xfrm>
            <a:off x="1259741" y="2658904"/>
            <a:ext cx="732949" cy="22860"/>
          </a:xfrm>
          <a:prstGeom prst="roundRect">
            <a:avLst>
              <a:gd name="adj" fmla="val 137413"/>
            </a:avLst>
          </a:prstGeom>
          <a:solidFill>
            <a:srgbClr val="5C4E69"/>
          </a:solidFill>
          <a:ln/>
        </p:spPr>
      </p:sp>
      <p:sp>
        <p:nvSpPr>
          <p:cNvPr id="6" name="Shape 3"/>
          <p:cNvSpPr/>
          <p:nvPr/>
        </p:nvSpPr>
        <p:spPr>
          <a:xfrm>
            <a:off x="811470" y="2434828"/>
            <a:ext cx="471130" cy="471130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7" name="Text 4"/>
          <p:cNvSpPr/>
          <p:nvPr/>
        </p:nvSpPr>
        <p:spPr>
          <a:xfrm>
            <a:off x="968514" y="2513290"/>
            <a:ext cx="15704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8727" y="2408634"/>
            <a:ext cx="261770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Integration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8727" y="2861429"/>
            <a:ext cx="621232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Combining different data sources into a unified system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9741" y="4074676"/>
            <a:ext cx="732949" cy="22860"/>
          </a:xfrm>
          <a:prstGeom prst="roundRect">
            <a:avLst>
              <a:gd name="adj" fmla="val 137413"/>
            </a:avLst>
          </a:prstGeom>
          <a:solidFill>
            <a:srgbClr val="5C4E69"/>
          </a:solidFill>
          <a:ln/>
        </p:spPr>
      </p:sp>
      <p:sp>
        <p:nvSpPr>
          <p:cNvPr id="11" name="Shape 8"/>
          <p:cNvSpPr/>
          <p:nvPr/>
        </p:nvSpPr>
        <p:spPr>
          <a:xfrm>
            <a:off x="811470" y="3850600"/>
            <a:ext cx="471130" cy="471130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2" name="Text 9"/>
          <p:cNvSpPr/>
          <p:nvPr/>
        </p:nvSpPr>
        <p:spPr>
          <a:xfrm>
            <a:off x="968514" y="3929063"/>
            <a:ext cx="15704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8727" y="3824407"/>
            <a:ext cx="2617708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Algorithm Selection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8727" y="4277201"/>
            <a:ext cx="621232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Choosing the best algorithm for specific needs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9741" y="5490448"/>
            <a:ext cx="732949" cy="22860"/>
          </a:xfrm>
          <a:prstGeom prst="roundRect">
            <a:avLst>
              <a:gd name="adj" fmla="val 137413"/>
            </a:avLst>
          </a:prstGeom>
          <a:solidFill>
            <a:srgbClr val="5C4E69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470" y="5266373"/>
            <a:ext cx="471130" cy="471130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17" name="Text 14"/>
          <p:cNvSpPr/>
          <p:nvPr/>
        </p:nvSpPr>
        <p:spPr>
          <a:xfrm>
            <a:off x="968514" y="5344835"/>
            <a:ext cx="15704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8727" y="5240179"/>
            <a:ext cx="3009543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Software Implementation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8727" y="5692973"/>
            <a:ext cx="621232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Developing or integrating route optimization software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59741" y="6906220"/>
            <a:ext cx="732949" cy="22860"/>
          </a:xfrm>
          <a:prstGeom prst="roundRect">
            <a:avLst>
              <a:gd name="adj" fmla="val 137413"/>
            </a:avLst>
          </a:prstGeom>
          <a:solidFill>
            <a:srgbClr val="5C4E69"/>
          </a:solidFill>
          <a:ln/>
        </p:spPr>
      </p:sp>
      <p:sp>
        <p:nvSpPr>
          <p:cNvPr id="21" name="Shape 18"/>
          <p:cNvSpPr/>
          <p:nvPr/>
        </p:nvSpPr>
        <p:spPr>
          <a:xfrm>
            <a:off x="811470" y="6682145"/>
            <a:ext cx="471130" cy="471130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</p:sp>
      <p:sp>
        <p:nvSpPr>
          <p:cNvPr id="22" name="Text 19"/>
          <p:cNvSpPr/>
          <p:nvPr/>
        </p:nvSpPr>
        <p:spPr>
          <a:xfrm>
            <a:off x="968514" y="6760607"/>
            <a:ext cx="157043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8727" y="6655951"/>
            <a:ext cx="3794641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Route Planning and Deployment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8727" y="7108746"/>
            <a:ext cx="621232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Generating optimized routes and assigning them to salesmen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00620"/>
            <a:ext cx="7087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Time and Space Complexity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49560"/>
            <a:ext cx="7556421" cy="2979420"/>
          </a:xfrm>
          <a:prstGeom prst="roundRect">
            <a:avLst>
              <a:gd name="adj" fmla="val 114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157180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330088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3300889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Time Complexity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330088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Space Complexity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3807500"/>
            <a:ext cx="7540347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395120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Nearest Neighbor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395120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O(n^2)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395120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O(n)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4457819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Genetic Algorithm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4601528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O(n*m)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O(n*m)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108138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9057" y="5251847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Ant Colony Optimization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3546038" y="5251847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O(n^2)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059210" y="5251847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O(n*m)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8570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Monitoring and Adjusting Routes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26434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437215"/>
            <a:ext cx="34005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Delivery Time Monitoring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3927634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Tracking delivery times against planned routes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26434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Traffic Updates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3927634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Incorporating real-time traffic data into route adjustments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33388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0190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Salesman Feedback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280190" y="6618089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Gathering insights from salesmen on route efficiency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8421" y="533388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28421" y="6127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Analysis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28421" y="6618089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Analyzing route performance to identify areas for improvement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3143"/>
            <a:ext cx="10489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Benefits of Optimized Salesman Routes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95550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325785"/>
            <a:ext cx="41207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Improved Customer Satisfaction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170533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On-time deliveries and efficient service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495550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325904"/>
            <a:ext cx="41208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Increased Salesman Productivity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617065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More deliveries per day, maximizing coverage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495550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325785"/>
            <a:ext cx="35422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Reduced Operational Costs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816203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Lower fuel consumption, fewer delays, and less downtime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2024-09-23T07:34:49Z</dcterms:created>
  <dcterms:modified xsi:type="dcterms:W3CDTF">2024-09-23T07:34:49Z</dcterms:modified>
</cp:coreProperties>
</file>